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6858000" cy="9144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14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539698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4378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0722" y="2133600"/>
            <a:ext cx="3024378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b="1">
                <a:latin typeface="Comic Sans MS" panose="030F0702030302020204" pitchFamily="66" charset="0"/>
              </a:rPr>
              <a:t>Fractions of…</a:t>
            </a:r>
            <a:endParaRPr b="1">
              <a:latin typeface="Comic Sans MS" panose="030F0702030302020204" pitchFamily="66" charset="0"/>
            </a:endParaRPr>
          </a:p>
        </p:txBody>
      </p:sp>
      <p:sp>
        <p:nvSpPr>
          <p:cNvPr id="3082" name="Text Box 3081"/>
          <p:cNvSpPr txBox="1"/>
          <p:nvPr/>
        </p:nvSpPr>
        <p:spPr>
          <a:xfrm>
            <a:off x="476250" y="2268538"/>
            <a:ext cx="57070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What fraction of this regular octagon is shaded?</a:t>
            </a:r>
          </a:p>
        </p:txBody>
      </p:sp>
      <p:graphicFrame>
        <p:nvGraphicFramePr>
          <p:cNvPr id="3083" name="Content Placeholder 3082"/>
          <p:cNvGraphicFramePr/>
          <p:nvPr>
            <p:ph idx="1"/>
          </p:nvPr>
        </p:nvGraphicFramePr>
        <p:xfrm>
          <a:off x="1646238" y="3794125"/>
          <a:ext cx="3798887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259455" imgH="2899410" progId="FXDraw200.Document">
                  <p:embed/>
                </p:oleObj>
              </mc:Choice>
              <mc:Fallback>
                <p:oleObj name="" r:id="rId1" imgW="3259455" imgH="2899410" progId="FXDraw200.Document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46238" y="3794125"/>
                        <a:ext cx="3798887" cy="33782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Presentation</Application>
  <PresentationFormat>On-screen Show</PresentationFormat>
  <Paragraphs>4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Comic Sans MS</vt:lpstr>
      <vt:lpstr>微软雅黑</vt:lpstr>
      <vt:lpstr>Monospace</vt:lpstr>
      <vt:lpstr>Arial Unicode MS</vt:lpstr>
      <vt:lpstr>Calibri</vt:lpstr>
      <vt:lpstr>Default Design</vt:lpstr>
      <vt:lpstr>FXDraw200.Document</vt:lpstr>
      <vt:lpstr>PowerPoint 演示文稿</vt:lpstr>
    </vt:vector>
  </TitlesOfParts>
  <Company>DfES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FastTrack Teacher</dc:creator>
  <cp:lastModifiedBy>mathssite.com</cp:lastModifiedBy>
  <cp:revision>7</cp:revision>
  <dcterms:created xsi:type="dcterms:W3CDTF">2019-04-13T06:45:22Z</dcterms:created>
  <dcterms:modified xsi:type="dcterms:W3CDTF">2019-04-13T06:45:22Z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